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335" r:id="rId3"/>
    <p:sldId id="281" r:id="rId4"/>
    <p:sldId id="292" r:id="rId5"/>
    <p:sldId id="289" r:id="rId6"/>
    <p:sldId id="291" r:id="rId7"/>
    <p:sldId id="290" r:id="rId8"/>
    <p:sldId id="288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98691B-A0B7-435D-996C-B8A1F5B09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B593AA9-1331-410E-9670-954D51A39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E0951D-820E-46DD-9CF6-0EE6BE772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6F02DF-44FF-4025-8B47-46FCE49D3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940D184-0636-48F1-A281-AD68C630B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08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0B572D-36AC-4657-A250-E467401C5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E3AE442-ADDE-4F15-AAAB-B077253E9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6ADD53-1823-450D-B5FF-4E3B01282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A9C6C3-1ACE-4DAB-AF22-FA4804784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200EC3-96D3-46C5-99B2-4D50DCD9E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93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0E6522F-2730-4A1C-853A-CCECF38CC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694FB6C-7571-4563-8763-101058306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450F91-D443-49A8-B637-1C7555B99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2CD472-0B58-401B-9C08-0FFBE9040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7E5110-E1A7-436E-8F0B-4E64FC38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0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46F1CC-07C5-4B0C-B150-525490998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491FE8-B977-486C-91F0-4F5E96324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5DCD0D-B3C6-4902-9032-3E0EDF3CF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BAF948-AAF4-463A-A13A-AF7F157AC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95E1B9-26C9-4B81-BE81-352DED623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90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C46EB7-EDBE-4170-8933-F3A0BBF47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EEFF51F-A7AD-4725-A3D9-D11DC95DC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AF7273-BFB0-417D-9B9F-B24A2F67F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7ED0A3-FE12-4CCF-A597-0193344C0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49B95D-D768-4664-B1FF-08CAA93E9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91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13EF9E-D4AC-426D-B8BF-49509E67D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D6FBAB-7477-412E-A2B5-5F441B94F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61A0B98-0F7A-4728-BA6E-8C1A01A5D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69737FF-A738-47C5-96C0-1E80846F5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0F822BF-65A0-46B9-94E1-DFAF6A6C0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D1F3D1C-C294-4530-9B3F-8675F60D4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89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2EAD46-E5B1-4410-8285-AC9A78AFB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B26ED9-C314-4208-9ACB-B7DCC0DBE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4195EC1-9769-4A7B-B4A4-5DD7315A0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C94671E-2147-4821-9EEA-9E63CB652B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A55F1C0-99BD-4916-A3CB-3FAD4DCAA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76BFE8E-C2D5-4196-9E04-9F065CFC3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8CA203D-D97C-4249-956C-52C8C1304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CD07A0B-8F63-4291-AF13-39F7206D8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28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48168-4E0F-4848-866A-4C473A4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EA1D359-D6C5-4309-9246-A96CBD6FB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8207F0B-708C-4028-8313-F80770F02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24468B4-460E-4941-A742-B39AEA44D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160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8831BE2-165F-439F-9FC8-064A1BDCF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38B0B02-095D-4D28-968F-DA33641F3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118E2B-8F22-4CB4-A665-07198BF7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926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BECB2B-C40C-4C5C-8508-BB1220605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208795-F0BD-4D42-96C1-245137EB4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4176596-604C-47D3-A727-5FD4175F2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D0F9544-8291-42D8-B170-C1E7AC68E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41DD3FA-8983-4D23-939B-FCB4FF1C5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A15E986-9957-4A42-8964-3AE6AB711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08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23E73B-0E4F-457D-AF43-F816479AB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1D30060-2493-4A8B-8517-8553BDBF0B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44DC1D3-E1F7-4AD2-8C6F-C355B4282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740CE5C-41F3-4014-BF55-93694783B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6028CED-E27E-4576-911D-84FE06319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F256545-4942-493D-B788-0A96B1ED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416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0CEF350-C5B3-43C4-9686-3BC66EE6C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680534-359A-4921-92D1-430CB8AB3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DF7AEB-6C50-4DA5-ABB4-838B2D01E3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D840B-3673-481D-8BAE-9D6572815FA9}" type="datetimeFigureOut">
              <a:rPr lang="cs-CZ" smtClean="0"/>
              <a:t>17.03.2022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B2A380-9F80-4F59-9030-F24D95D11C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39C14D-99D3-4BC8-91CA-124347822F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F0AD6-7FA7-41A0-81E9-3BF946B05A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45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fade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BCF6B46-C7AB-4042-85B2-931C0E168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58AA928-F9F5-478A-9CE4-3230E751CFCF}"/>
              </a:ext>
            </a:extLst>
          </p:cNvPr>
          <p:cNvSpPr txBox="1"/>
          <p:nvPr/>
        </p:nvSpPr>
        <p:spPr>
          <a:xfrm>
            <a:off x="7947044" y="720742"/>
            <a:ext cx="340114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Kdo se proškolil?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B4AFB7A-CA8F-4F3C-8884-4363150B7661}"/>
              </a:ext>
            </a:extLst>
          </p:cNvPr>
          <p:cNvSpPr txBox="1"/>
          <p:nvPr/>
        </p:nvSpPr>
        <p:spPr>
          <a:xfrm>
            <a:off x="606390" y="720742"/>
            <a:ext cx="38050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 se vybudovalo?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C05BF01-E9EF-4395-B5D2-B92B74BD1D80}"/>
              </a:ext>
            </a:extLst>
          </p:cNvPr>
          <p:cNvSpPr txBox="1"/>
          <p:nvPr/>
        </p:nvSpPr>
        <p:spPr>
          <a:xfrm>
            <a:off x="2508906" y="3934298"/>
            <a:ext cx="331195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cs-CZ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 se postavilo?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AD8C659-CEA5-4F0C-A65B-5378087AC00B}"/>
              </a:ext>
            </a:extLst>
          </p:cNvPr>
          <p:cNvSpPr txBox="1"/>
          <p:nvPr/>
        </p:nvSpPr>
        <p:spPr>
          <a:xfrm>
            <a:off x="5286347" y="2464486"/>
            <a:ext cx="33119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cs-CZ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 se opravilo?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0D67C8C-07F1-41EF-8AF6-C7E8438009A0}"/>
              </a:ext>
            </a:extLst>
          </p:cNvPr>
          <p:cNvSpPr txBox="1"/>
          <p:nvPr/>
        </p:nvSpPr>
        <p:spPr>
          <a:xfrm>
            <a:off x="7648288" y="3868087"/>
            <a:ext cx="38120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Co se uspořádalo?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FECACE0-B716-4E2F-AA3F-84D307CB0FFC}"/>
              </a:ext>
            </a:extLst>
          </p:cNvPr>
          <p:cNvSpPr txBox="1"/>
          <p:nvPr/>
        </p:nvSpPr>
        <p:spPr>
          <a:xfrm>
            <a:off x="559212" y="2512392"/>
            <a:ext cx="31912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cs-CZ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 se pořídilo?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9621B3F-13A7-4343-B38E-7E8824F6F87D}"/>
              </a:ext>
            </a:extLst>
          </p:cNvPr>
          <p:cNvSpPr txBox="1"/>
          <p:nvPr/>
        </p:nvSpPr>
        <p:spPr>
          <a:xfrm>
            <a:off x="4734771" y="385214"/>
            <a:ext cx="280079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Kdo se setkal?</a:t>
            </a:r>
          </a:p>
        </p:txBody>
      </p:sp>
    </p:spTree>
    <p:extLst>
      <p:ext uri="{BB962C8B-B14F-4D97-AF65-F5344CB8AC3E}">
        <p14:creationId xmlns:p14="http://schemas.microsoft.com/office/powerpoint/2010/main" val="1881670414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BCF6B46-C7AB-4042-85B2-931C0E168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B7B4A8B1-F459-4D67-A9DF-561D7AD95BD9}"/>
              </a:ext>
            </a:extLst>
          </p:cNvPr>
          <p:cNvSpPr txBox="1"/>
          <p:nvPr/>
        </p:nvSpPr>
        <p:spPr>
          <a:xfrm>
            <a:off x="1360370" y="964928"/>
            <a:ext cx="947125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cs-CZ" sz="8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Příklady projektů realizovaných </a:t>
            </a:r>
          </a:p>
          <a:p>
            <a:pPr algn="ctr"/>
            <a:r>
              <a:rPr lang="cs-CZ" sz="8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 Libereckém kraji</a:t>
            </a:r>
          </a:p>
        </p:txBody>
      </p:sp>
    </p:spTree>
    <p:extLst>
      <p:ext uri="{BB962C8B-B14F-4D97-AF65-F5344CB8AC3E}">
        <p14:creationId xmlns:p14="http://schemas.microsoft.com/office/powerpoint/2010/main" val="1358409473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AD9452B-1F66-4B6B-A134-53AAC3A4BA9A}"/>
              </a:ext>
            </a:extLst>
          </p:cNvPr>
          <p:cNvSpPr txBox="1"/>
          <p:nvPr/>
        </p:nvSpPr>
        <p:spPr>
          <a:xfrm>
            <a:off x="1540042" y="513347"/>
            <a:ext cx="911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3E76E459-D070-4E84-B28D-61864FBB2D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9" b="10677"/>
          <a:stretch/>
        </p:blipFill>
        <p:spPr>
          <a:xfrm>
            <a:off x="0" y="-1083112"/>
            <a:ext cx="12192000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E9206CE-6A46-4CBB-9573-DB83F88F8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7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fade/>
      </p:transition>
    </mc:Choice>
    <mc:Fallback xmlns="">
      <p:transition spd="slow" advTm="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AD9452B-1F66-4B6B-A134-53AAC3A4BA9A}"/>
              </a:ext>
            </a:extLst>
          </p:cNvPr>
          <p:cNvSpPr txBox="1"/>
          <p:nvPr/>
        </p:nvSpPr>
        <p:spPr>
          <a:xfrm>
            <a:off x="1540042" y="513347"/>
            <a:ext cx="911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3E76E459-D070-4E84-B28D-61864FBB2D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1" b="10624"/>
          <a:stretch/>
        </p:blipFill>
        <p:spPr>
          <a:xfrm>
            <a:off x="0" y="-5819"/>
            <a:ext cx="12191999" cy="575483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A4A2884-79DA-4AA9-AA66-BC02AAA47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45D52D0-5880-4B6A-B748-B3EE0817BB00}"/>
              </a:ext>
            </a:extLst>
          </p:cNvPr>
          <p:cNvSpPr txBox="1"/>
          <p:nvPr/>
        </p:nvSpPr>
        <p:spPr>
          <a:xfrm>
            <a:off x="543339" y="676815"/>
            <a:ext cx="112643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Drugstop</a:t>
            </a:r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– přeshraniční spolupráce policejních jednotek v oblasti boje s drogovou kriminalitou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8357ABF-0306-4133-BBE9-FCCD21700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9" y="2871599"/>
            <a:ext cx="708142" cy="47218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E8A397F-0EDC-4DAE-82DD-6CB9D8223E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545" y="2871599"/>
            <a:ext cx="708142" cy="471236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6E7D5557-F770-45BB-826A-D8898FD3508E}"/>
              </a:ext>
            </a:extLst>
          </p:cNvPr>
          <p:cNvSpPr txBox="1"/>
          <p:nvPr/>
        </p:nvSpPr>
        <p:spPr>
          <a:xfrm>
            <a:off x="438407" y="3674580"/>
            <a:ext cx="529689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Krajské ředitelství policie Libereckého kraje</a:t>
            </a:r>
          </a:p>
          <a:p>
            <a:r>
              <a:rPr lang="cs-CZ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Krajské ředitelství policie Královéhradeckého kraje</a:t>
            </a:r>
          </a:p>
          <a:p>
            <a:r>
              <a:rPr lang="cs-CZ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Krajské ředitelství policie Moravskoslezského kraje</a:t>
            </a:r>
          </a:p>
          <a:p>
            <a:r>
              <a:rPr lang="cs-CZ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Krajské ředitelství policie Olomouckého kraje</a:t>
            </a:r>
          </a:p>
          <a:p>
            <a:r>
              <a:rPr lang="cs-CZ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Krajské ředitelství policie Pardubického kraje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0F1140D-9D0A-47C1-AB82-48A2E1A00B7C}"/>
              </a:ext>
            </a:extLst>
          </p:cNvPr>
          <p:cNvSpPr txBox="1"/>
          <p:nvPr/>
        </p:nvSpPr>
        <p:spPr>
          <a:xfrm>
            <a:off x="7525062" y="3984346"/>
            <a:ext cx="4666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Komenda Wojewódzka Policji we Wrocławiu</a:t>
            </a:r>
          </a:p>
          <a:p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Komenda Wojewódzka Policji w Katowicach</a:t>
            </a:r>
          </a:p>
          <a:p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Komenda Wojewódzka Policji w Opolu</a:t>
            </a:r>
            <a:endParaRPr lang="cs-CZ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539CAB7-28D8-4670-8AA1-DB883C59EE9C}"/>
              </a:ext>
            </a:extLst>
          </p:cNvPr>
          <p:cNvSpPr txBox="1"/>
          <p:nvPr/>
        </p:nvSpPr>
        <p:spPr>
          <a:xfrm>
            <a:off x="2657228" y="2126118"/>
            <a:ext cx="61561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příjemci: </a:t>
            </a:r>
          </a:p>
        </p:txBody>
      </p:sp>
    </p:spTree>
    <p:extLst>
      <p:ext uri="{BB962C8B-B14F-4D97-AF65-F5344CB8AC3E}">
        <p14:creationId xmlns:p14="http://schemas.microsoft.com/office/powerpoint/2010/main" val="334390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fade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AD9452B-1F66-4B6B-A134-53AAC3A4BA9A}"/>
              </a:ext>
            </a:extLst>
          </p:cNvPr>
          <p:cNvSpPr txBox="1"/>
          <p:nvPr/>
        </p:nvSpPr>
        <p:spPr>
          <a:xfrm>
            <a:off x="1540042" y="513347"/>
            <a:ext cx="911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3E76E459-D070-4E84-B28D-61864FBB2D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1" b="10624"/>
          <a:stretch/>
        </p:blipFill>
        <p:spPr>
          <a:xfrm>
            <a:off x="0" y="0"/>
            <a:ext cx="12191999" cy="575483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A4A2884-79DA-4AA9-AA66-BC02AAA47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  <p:pic>
        <p:nvPicPr>
          <p:cNvPr id="6" name="Obrázek 5" descr="Obsah obrázku text, patro, interiér, hala&#10;&#10;Popis byl vytvořen automaticky">
            <a:extLst>
              <a:ext uri="{FF2B5EF4-FFF2-40B4-BE49-F238E27FC236}">
                <a16:creationId xmlns:a16="http://schemas.microsoft.com/office/drawing/2014/main" id="{346BD5BA-7AA5-4CA8-B788-D39FFC026E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915" y="-8291"/>
            <a:ext cx="7684168" cy="576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8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300">
        <p:fade/>
      </p:transition>
    </mc:Choice>
    <mc:Fallback xmlns="">
      <p:transition spd="slow" advTm="4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AD9452B-1F66-4B6B-A134-53AAC3A4BA9A}"/>
              </a:ext>
            </a:extLst>
          </p:cNvPr>
          <p:cNvSpPr txBox="1"/>
          <p:nvPr/>
        </p:nvSpPr>
        <p:spPr>
          <a:xfrm>
            <a:off x="1540042" y="513347"/>
            <a:ext cx="911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3E76E459-D070-4E84-B28D-61864FBB2D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1" b="10624"/>
          <a:stretch/>
        </p:blipFill>
        <p:spPr>
          <a:xfrm>
            <a:off x="0" y="0"/>
            <a:ext cx="12191999" cy="575483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A4A2884-79DA-4AA9-AA66-BC02AAA47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  <p:pic>
        <p:nvPicPr>
          <p:cNvPr id="6" name="Obrázek 5" descr="Obsah obrázku auto, exteriér, doprava, zaparkované&#10;&#10;Popis byl vytvořen automaticky">
            <a:extLst>
              <a:ext uri="{FF2B5EF4-FFF2-40B4-BE49-F238E27FC236}">
                <a16:creationId xmlns:a16="http://schemas.microsoft.com/office/drawing/2014/main" id="{7751B828-C6AB-4E28-A2BB-00C1E35560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540" y="6146"/>
            <a:ext cx="7664918" cy="574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2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300">
        <p:fade/>
      </p:transition>
    </mc:Choice>
    <mc:Fallback xmlns="">
      <p:transition spd="slow" advTm="4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AD9452B-1F66-4B6B-A134-53AAC3A4BA9A}"/>
              </a:ext>
            </a:extLst>
          </p:cNvPr>
          <p:cNvSpPr txBox="1"/>
          <p:nvPr/>
        </p:nvSpPr>
        <p:spPr>
          <a:xfrm>
            <a:off x="1540042" y="513347"/>
            <a:ext cx="911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3E76E459-D070-4E84-B28D-61864FBB2D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1" b="10624"/>
          <a:stretch/>
        </p:blipFill>
        <p:spPr>
          <a:xfrm>
            <a:off x="0" y="0"/>
            <a:ext cx="12191999" cy="575483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A4A2884-79DA-4AA9-AA66-BC02AAA47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  <p:pic>
        <p:nvPicPr>
          <p:cNvPr id="8" name="Obrázek 7" descr="Obsah obrázku stůl, interiér, zeď, přenosný počítač&#10;&#10;Popis byl vytvořen automaticky">
            <a:extLst>
              <a:ext uri="{FF2B5EF4-FFF2-40B4-BE49-F238E27FC236}">
                <a16:creationId xmlns:a16="http://schemas.microsoft.com/office/drawing/2014/main" id="{1D035AAB-E8FA-4F41-9909-21E1604DD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851" y="0"/>
            <a:ext cx="7732295" cy="579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5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300">
        <p:fade/>
      </p:transition>
    </mc:Choice>
    <mc:Fallback xmlns="">
      <p:transition spd="slow" advTm="4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AD9452B-1F66-4B6B-A134-53AAC3A4BA9A}"/>
              </a:ext>
            </a:extLst>
          </p:cNvPr>
          <p:cNvSpPr txBox="1"/>
          <p:nvPr/>
        </p:nvSpPr>
        <p:spPr>
          <a:xfrm>
            <a:off x="1540042" y="513347"/>
            <a:ext cx="911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dirty="0"/>
          </a:p>
          <a:p>
            <a:pPr algn="ctr"/>
            <a:endParaRPr lang="cs-CZ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3E76E459-D070-4E84-B28D-61864FBB2D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1" b="10624"/>
          <a:stretch/>
        </p:blipFill>
        <p:spPr>
          <a:xfrm>
            <a:off x="0" y="0"/>
            <a:ext cx="12191999" cy="575483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A4A2884-79DA-4AA9-AA66-BC02AAA47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835"/>
            <a:ext cx="12192000" cy="116785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98A69F3-E90E-4553-A232-6832FAA16182}"/>
              </a:ext>
            </a:extLst>
          </p:cNvPr>
          <p:cNvSpPr txBox="1"/>
          <p:nvPr/>
        </p:nvSpPr>
        <p:spPr>
          <a:xfrm>
            <a:off x="2392016" y="2032457"/>
            <a:ext cx="7650341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120 proškolených policistů</a:t>
            </a:r>
          </a:p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42 mobilních spektrometrů</a:t>
            </a:r>
          </a:p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5 ručních termokamer</a:t>
            </a:r>
          </a:p>
          <a:p>
            <a:pPr algn="ctr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5 termokamer ve střešním boxu</a:t>
            </a:r>
          </a:p>
          <a:p>
            <a:pPr algn="ctr"/>
            <a:r>
              <a:rPr lang="cs-CZ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atd.</a:t>
            </a:r>
          </a:p>
        </p:txBody>
      </p:sp>
    </p:spTree>
    <p:extLst>
      <p:ext uri="{BB962C8B-B14F-4D97-AF65-F5344CB8AC3E}">
        <p14:creationId xmlns:p14="http://schemas.microsoft.com/office/powerpoint/2010/main" val="152476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fade/>
      </p:transition>
    </mc:Choice>
    <mc:Fallback xmlns="">
      <p:transition spd="slow" advTm="6000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109</Words>
  <Application>Microsoft Office PowerPoint</Application>
  <PresentationFormat>Širokoúhlá obrazovka</PresentationFormat>
  <Paragraphs>24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Stolní tenis bez hranic příjemce: Sportovní klub stolního tenisu Liberec, z.s.</dc:title>
  <dc:creator>Frontzová Jana</dc:creator>
  <cp:lastModifiedBy>Frontzová Jana</cp:lastModifiedBy>
  <cp:revision>34</cp:revision>
  <dcterms:created xsi:type="dcterms:W3CDTF">2022-01-14T09:36:18Z</dcterms:created>
  <dcterms:modified xsi:type="dcterms:W3CDTF">2022-03-17T10:07:20Z</dcterms:modified>
</cp:coreProperties>
</file>